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01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8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37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146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87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453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661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172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00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6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5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3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381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08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7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049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1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C75215-22B3-40E9-9F3C-A438B735D3CE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0A541D-28D3-483A-9718-C31BD3A78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3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7" y="689746"/>
            <a:ext cx="10522425" cy="54785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677935">
            <a:off x="3813737" y="2406453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i="1" dirty="0" smtClean="0">
                <a:latin typeface="Algerian" panose="04020705040A02060702" pitchFamily="82" charset="0"/>
              </a:rPr>
              <a:t>Luxury living room</a:t>
            </a:r>
          </a:p>
          <a:p>
            <a:r>
              <a:rPr lang="en-US" i="1" dirty="0" smtClean="0">
                <a:latin typeface="Algerian" panose="04020705040A02060702" pitchFamily="82" charset="0"/>
              </a:rPr>
              <a:t>       equestrian theme</a:t>
            </a:r>
            <a:endParaRPr lang="en-US" i="1" dirty="0"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2490" y="5472752"/>
            <a:ext cx="1746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Presented by: </a:t>
            </a:r>
          </a:p>
          <a:p>
            <a:r>
              <a:rPr lang="en-US" dirty="0" smtClean="0"/>
              <a:t>Roop </a:t>
            </a:r>
            <a:r>
              <a:rPr lang="en-US" dirty="0"/>
              <a:t>R</a:t>
            </a:r>
            <a:r>
              <a:rPr lang="en-US" dirty="0" smtClean="0"/>
              <a:t>ashmi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0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86" y="927279"/>
            <a:ext cx="3517942" cy="51193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6" y="927279"/>
            <a:ext cx="3773510" cy="5119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7" y="927279"/>
            <a:ext cx="3467369" cy="51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39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717584">
            <a:off x="4636973" y="3127188"/>
            <a:ext cx="254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 smtClean="0">
                <a:latin typeface="Adobe Caslon Pro Bold" panose="0205070206050A020403" pitchFamily="18" charset="0"/>
              </a:rPr>
              <a:t>Thanks</a:t>
            </a:r>
            <a:endParaRPr lang="en-US" sz="5400" i="1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8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2" y="1275009"/>
            <a:ext cx="3700502" cy="2230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08" y="1275009"/>
            <a:ext cx="6210296" cy="2230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2" y="3657600"/>
            <a:ext cx="5844875" cy="2418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936" y="3657599"/>
            <a:ext cx="4148068" cy="24186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9274" y="906269"/>
            <a:ext cx="489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Adobe Caslon Pro Bold" panose="0205070206050A020403" pitchFamily="18" charset="0"/>
              </a:rPr>
              <a:t>Chandelier  ideas</a:t>
            </a:r>
            <a:endParaRPr lang="en-US" sz="2400" i="1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9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04" y="965917"/>
            <a:ext cx="9545408" cy="48164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4101" y="1506828"/>
            <a:ext cx="329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dobe Caslon Pro Bold" panose="0205070206050A020403" pitchFamily="18" charset="0"/>
              </a:rPr>
              <a:t>Book shelves</a:t>
            </a:r>
            <a:endParaRPr lang="en-US" sz="20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0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445" y="1197735"/>
            <a:ext cx="3155324" cy="4769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31" y="1197735"/>
            <a:ext cx="3039414" cy="4769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52" y="1197735"/>
            <a:ext cx="3765879" cy="47691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6451" y="797625"/>
            <a:ext cx="4546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Adobe Caslon Pro Bold" panose="0205070206050A020403" pitchFamily="18" charset="0"/>
              </a:rPr>
              <a:t>FIRE PLACES IDEAS</a:t>
            </a:r>
            <a:endParaRPr lang="en-US" sz="2000" i="1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3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31" y="1137365"/>
            <a:ext cx="5651544" cy="468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5" y="1137365"/>
            <a:ext cx="5080716" cy="468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0462" y="785611"/>
            <a:ext cx="5306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dobe Caslon Pro Bold" panose="0205070206050A020403" pitchFamily="18" charset="0"/>
              </a:rPr>
              <a:t>Fire place with </a:t>
            </a:r>
            <a:r>
              <a:rPr lang="en-US" sz="2000" dirty="0" err="1" smtClean="0">
                <a:latin typeface="Adobe Caslon Pro Bold" panose="0205070206050A020403" pitchFamily="18" charset="0"/>
              </a:rPr>
              <a:t>Tv</a:t>
            </a:r>
            <a:r>
              <a:rPr lang="en-US" sz="2000" dirty="0" smtClean="0">
                <a:latin typeface="Adobe Caslon Pro Bold" panose="0205070206050A020403" pitchFamily="18" charset="0"/>
              </a:rPr>
              <a:t> unit</a:t>
            </a:r>
            <a:endParaRPr lang="en-US" sz="20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5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69" y="1399770"/>
            <a:ext cx="5473522" cy="45204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" y="1399770"/>
            <a:ext cx="5215943" cy="45502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0918" y="875763"/>
            <a:ext cx="466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dobe Caslon Pro Bold" panose="0205070206050A020403" pitchFamily="18" charset="0"/>
              </a:rPr>
              <a:t>Sofa set </a:t>
            </a:r>
            <a:endParaRPr lang="en-US" sz="20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5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40" y="901522"/>
            <a:ext cx="5370488" cy="51169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0" y="901522"/>
            <a:ext cx="5138670" cy="51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3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22" y="787972"/>
            <a:ext cx="5177308" cy="5290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04" y="787972"/>
            <a:ext cx="5048518" cy="52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8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03" y="1147084"/>
            <a:ext cx="3412902" cy="4809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72" y="1147084"/>
            <a:ext cx="3116687" cy="4867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746975"/>
            <a:ext cx="3245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dobe Caslon Pro Bold" panose="0205070206050A020403" pitchFamily="18" charset="0"/>
              </a:rPr>
              <a:t>Wall paper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59" y="1147084"/>
            <a:ext cx="3387144" cy="48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164</TotalTime>
  <Words>28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Adobe Caslon Pro Bold</vt:lpstr>
      <vt:lpstr>Algerian</vt:lpstr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8</cp:revision>
  <dcterms:created xsi:type="dcterms:W3CDTF">2018-02-14T06:17:41Z</dcterms:created>
  <dcterms:modified xsi:type="dcterms:W3CDTF">2018-02-14T09:02:03Z</dcterms:modified>
</cp:coreProperties>
</file>